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7" r:id="rId16"/>
    <p:sldId id="272" r:id="rId17"/>
    <p:sldId id="269" r:id="rId18"/>
    <p:sldId id="270" r:id="rId19"/>
    <p:sldId id="271" r:id="rId20"/>
    <p:sldId id="278" r:id="rId21"/>
    <p:sldId id="279" r:id="rId22"/>
    <p:sldId id="276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7805</TotalTime>
  <Words>657</Words>
  <Application>Microsoft Office PowerPoint</Application>
  <PresentationFormat>Panorámica</PresentationFormat>
  <Paragraphs>177</Paragraphs>
  <Slides>24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Posicionamiento</vt:lpstr>
      <vt:lpstr>Estructura</vt:lpstr>
      <vt:lpstr>Elementos Block</vt:lpstr>
      <vt:lpstr>Elemento Inline</vt:lpstr>
      <vt:lpstr>Block vs Inline</vt:lpstr>
      <vt:lpstr>Float</vt:lpstr>
      <vt:lpstr>Display</vt:lpstr>
      <vt:lpstr>Media</vt:lpstr>
      <vt:lpstr>Media</vt:lpstr>
      <vt:lpstr>Media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434</cp:revision>
  <dcterms:created xsi:type="dcterms:W3CDTF">2017-05-02T21:53:04Z</dcterms:created>
  <dcterms:modified xsi:type="dcterms:W3CDTF">2019-05-22T02:55:55Z</dcterms:modified>
</cp:coreProperties>
</file>